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397F53DA-AFAB-1F45-5EC2-EC33A032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61" y="1435814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43EC9-0068-887C-D2A1-A7AEF71E3BE1}"/>
              </a:ext>
            </a:extLst>
          </p:cNvPr>
          <p:cNvSpPr/>
          <p:nvPr/>
        </p:nvSpPr>
        <p:spPr>
          <a:xfrm>
            <a:off x="1138860" y="393246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62900-671A-0469-BF12-957F10D310CD}"/>
              </a:ext>
            </a:extLst>
          </p:cNvPr>
          <p:cNvSpPr/>
          <p:nvPr/>
        </p:nvSpPr>
        <p:spPr>
          <a:xfrm>
            <a:off x="2732926" y="189301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823C1-4279-E3A6-14AB-CB5E79BC4B73}"/>
              </a:ext>
            </a:extLst>
          </p:cNvPr>
          <p:cNvSpPr/>
          <p:nvPr/>
        </p:nvSpPr>
        <p:spPr>
          <a:xfrm>
            <a:off x="3688421" y="253258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02C2-875F-6416-353C-EE94D2734A84}"/>
              </a:ext>
            </a:extLst>
          </p:cNvPr>
          <p:cNvSpPr txBox="1"/>
          <p:nvPr/>
        </p:nvSpPr>
        <p:spPr>
          <a:xfrm>
            <a:off x="1138860" y="77872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F86B-9E60-59EA-33BB-EF99D4C83B0E}"/>
              </a:ext>
            </a:extLst>
          </p:cNvPr>
          <p:cNvCxnSpPr/>
          <p:nvPr/>
        </p:nvCxnSpPr>
        <p:spPr>
          <a:xfrm>
            <a:off x="1674687" y="227058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CD6666-11C7-650C-B7D6-DBC42B3DE4E2}"/>
              </a:ext>
            </a:extLst>
          </p:cNvPr>
          <p:cNvCxnSpPr>
            <a:cxnSpLocks/>
          </p:cNvCxnSpPr>
          <p:nvPr/>
        </p:nvCxnSpPr>
        <p:spPr>
          <a:xfrm flipH="1">
            <a:off x="1624173" y="305142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A1F381-E4B7-6661-FBFC-C2B7755B4366}"/>
              </a:ext>
            </a:extLst>
          </p:cNvPr>
          <p:cNvCxnSpPr>
            <a:cxnSpLocks/>
          </p:cNvCxnSpPr>
          <p:nvPr/>
        </p:nvCxnSpPr>
        <p:spPr>
          <a:xfrm>
            <a:off x="1624172" y="237334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41B3E-176B-5118-0B5F-F375294AE829}"/>
              </a:ext>
            </a:extLst>
          </p:cNvPr>
          <p:cNvCxnSpPr>
            <a:cxnSpLocks/>
          </p:cNvCxnSpPr>
          <p:nvPr/>
        </p:nvCxnSpPr>
        <p:spPr>
          <a:xfrm flipV="1">
            <a:off x="2705528" y="315418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3436F00A-961F-5A5F-FB5B-E7A8F532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117" y="1446574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84C9F4-E75C-15C8-B295-28DFE54812F3}"/>
              </a:ext>
            </a:extLst>
          </p:cNvPr>
          <p:cNvSpPr/>
          <p:nvPr/>
        </p:nvSpPr>
        <p:spPr>
          <a:xfrm>
            <a:off x="4643916" y="394322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81C5E-A17F-2235-29AF-E290498019D1}"/>
              </a:ext>
            </a:extLst>
          </p:cNvPr>
          <p:cNvSpPr/>
          <p:nvPr/>
        </p:nvSpPr>
        <p:spPr>
          <a:xfrm>
            <a:off x="6237982" y="190377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561940-F672-7D4D-DFAF-CC0C9F488ADF}"/>
              </a:ext>
            </a:extLst>
          </p:cNvPr>
          <p:cNvSpPr/>
          <p:nvPr/>
        </p:nvSpPr>
        <p:spPr>
          <a:xfrm>
            <a:off x="7193477" y="254334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14FA1-37B9-E49E-79FE-A7A7C565528C}"/>
              </a:ext>
            </a:extLst>
          </p:cNvPr>
          <p:cNvSpPr txBox="1"/>
          <p:nvPr/>
        </p:nvSpPr>
        <p:spPr>
          <a:xfrm>
            <a:off x="4643916" y="78948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AFC419-C55A-DE2F-EF59-FA6424AB5FBD}"/>
              </a:ext>
            </a:extLst>
          </p:cNvPr>
          <p:cNvCxnSpPr/>
          <p:nvPr/>
        </p:nvCxnSpPr>
        <p:spPr>
          <a:xfrm>
            <a:off x="5179743" y="228134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000EA-29B4-62EA-41B3-4CDDC6C5E71D}"/>
              </a:ext>
            </a:extLst>
          </p:cNvPr>
          <p:cNvCxnSpPr>
            <a:cxnSpLocks/>
          </p:cNvCxnSpPr>
          <p:nvPr/>
        </p:nvCxnSpPr>
        <p:spPr>
          <a:xfrm flipH="1">
            <a:off x="5129229" y="306218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6C3C94-7A2C-ABF9-B070-6B9CAEF9505D}"/>
              </a:ext>
            </a:extLst>
          </p:cNvPr>
          <p:cNvCxnSpPr>
            <a:cxnSpLocks/>
          </p:cNvCxnSpPr>
          <p:nvPr/>
        </p:nvCxnSpPr>
        <p:spPr>
          <a:xfrm>
            <a:off x="5129228" y="238410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45173-DBE7-5CA7-A236-0C5D6C197BD3}"/>
              </a:ext>
            </a:extLst>
          </p:cNvPr>
          <p:cNvCxnSpPr>
            <a:cxnSpLocks/>
          </p:cNvCxnSpPr>
          <p:nvPr/>
        </p:nvCxnSpPr>
        <p:spPr>
          <a:xfrm flipV="1">
            <a:off x="6210584" y="316494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A6C0C2-3B9A-1D67-1F74-A9000707717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4882790" y="3531741"/>
            <a:ext cx="283253" cy="32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6D46F2-FEAA-422E-252C-738EC85A2810}"/>
              </a:ext>
            </a:extLst>
          </p:cNvPr>
          <p:cNvCxnSpPr>
            <a:cxnSpLocks/>
          </p:cNvCxnSpPr>
          <p:nvPr/>
        </p:nvCxnSpPr>
        <p:spPr>
          <a:xfrm flipH="1" flipV="1">
            <a:off x="6491410" y="2384106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D6D8A141-33EA-50B5-92EB-26C1071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972" y="1435813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8CDACF-F7A5-0B5C-A136-FD09CDB4FBC6}"/>
              </a:ext>
            </a:extLst>
          </p:cNvPr>
          <p:cNvSpPr/>
          <p:nvPr/>
        </p:nvSpPr>
        <p:spPr>
          <a:xfrm>
            <a:off x="8198771" y="3932464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9A0559-B0CD-4F7A-A039-60CF3C03C48D}"/>
              </a:ext>
            </a:extLst>
          </p:cNvPr>
          <p:cNvSpPr/>
          <p:nvPr/>
        </p:nvSpPr>
        <p:spPr>
          <a:xfrm>
            <a:off x="9792837" y="1893013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E1CF2-3222-8980-7E91-57B87A011D18}"/>
              </a:ext>
            </a:extLst>
          </p:cNvPr>
          <p:cNvSpPr/>
          <p:nvPr/>
        </p:nvSpPr>
        <p:spPr>
          <a:xfrm>
            <a:off x="10748332" y="2532579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7DDD0-6585-7D2F-5CE1-EAECACECE046}"/>
              </a:ext>
            </a:extLst>
          </p:cNvPr>
          <p:cNvSpPr txBox="1"/>
          <p:nvPr/>
        </p:nvSpPr>
        <p:spPr>
          <a:xfrm>
            <a:off x="8198771" y="778722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360E8-4079-A60F-2FDB-DA2B6FB09A43}"/>
              </a:ext>
            </a:extLst>
          </p:cNvPr>
          <p:cNvCxnSpPr/>
          <p:nvPr/>
        </p:nvCxnSpPr>
        <p:spPr>
          <a:xfrm>
            <a:off x="8734598" y="2270588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D6A73-4171-BEEE-538B-574E03E6F53D}"/>
              </a:ext>
            </a:extLst>
          </p:cNvPr>
          <p:cNvCxnSpPr>
            <a:cxnSpLocks/>
          </p:cNvCxnSpPr>
          <p:nvPr/>
        </p:nvCxnSpPr>
        <p:spPr>
          <a:xfrm flipH="1">
            <a:off x="8684084" y="3051424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1E18D8-706E-9315-6DE9-5F1CE32974AD}"/>
              </a:ext>
            </a:extLst>
          </p:cNvPr>
          <p:cNvCxnSpPr>
            <a:cxnSpLocks/>
          </p:cNvCxnSpPr>
          <p:nvPr/>
        </p:nvCxnSpPr>
        <p:spPr>
          <a:xfrm>
            <a:off x="8684083" y="2373345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B079F5-947B-497A-E62D-9E3F2915AB32}"/>
              </a:ext>
            </a:extLst>
          </p:cNvPr>
          <p:cNvCxnSpPr>
            <a:cxnSpLocks/>
          </p:cNvCxnSpPr>
          <p:nvPr/>
        </p:nvCxnSpPr>
        <p:spPr>
          <a:xfrm flipV="1">
            <a:off x="9765439" y="3154181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69776D-65A2-C463-62E7-82F181B59999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8437645" y="3529484"/>
            <a:ext cx="277986" cy="3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310D49-AF54-43CA-66CD-1B8461CF6EEC}"/>
              </a:ext>
            </a:extLst>
          </p:cNvPr>
          <p:cNvCxnSpPr>
            <a:cxnSpLocks/>
          </p:cNvCxnSpPr>
          <p:nvPr/>
        </p:nvCxnSpPr>
        <p:spPr>
          <a:xfrm flipH="1" flipV="1">
            <a:off x="10046265" y="2373345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CD0A8D-6872-7734-4E39-8813BF420A61}"/>
              </a:ext>
            </a:extLst>
          </p:cNvPr>
          <p:cNvCxnSpPr>
            <a:cxnSpLocks/>
          </p:cNvCxnSpPr>
          <p:nvPr/>
        </p:nvCxnSpPr>
        <p:spPr>
          <a:xfrm flipV="1">
            <a:off x="10053115" y="1792339"/>
            <a:ext cx="797961" cy="5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4616131-B0BE-0C43-31BA-2F52ED7D4F15}"/>
              </a:ext>
            </a:extLst>
          </p:cNvPr>
          <p:cNvSpPr/>
          <p:nvPr/>
        </p:nvSpPr>
        <p:spPr>
          <a:xfrm>
            <a:off x="1138859" y="3101527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7A358-397A-D04D-DCB8-219AD7823EF8}"/>
              </a:ext>
            </a:extLst>
          </p:cNvPr>
          <p:cNvSpPr/>
          <p:nvPr/>
        </p:nvSpPr>
        <p:spPr>
          <a:xfrm>
            <a:off x="4656760" y="3122059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AEE29A-9CE8-06E3-F685-F9543427DE87}"/>
              </a:ext>
            </a:extLst>
          </p:cNvPr>
          <p:cNvSpPr/>
          <p:nvPr/>
        </p:nvSpPr>
        <p:spPr>
          <a:xfrm>
            <a:off x="8211615" y="3119802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3A19D5-06F1-8A4D-249E-93BD979AE11F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437645" y="2485812"/>
            <a:ext cx="1367191" cy="104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1F9C5F-D128-D2D4-CBDE-C43C0DF05F57}"/>
              </a:ext>
            </a:extLst>
          </p:cNvPr>
          <p:cNvCxnSpPr>
            <a:cxnSpLocks/>
          </p:cNvCxnSpPr>
          <p:nvPr/>
        </p:nvCxnSpPr>
        <p:spPr>
          <a:xfrm flipH="1" flipV="1">
            <a:off x="9063372" y="1755180"/>
            <a:ext cx="697513" cy="70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5A51A0-3B27-EF9B-328A-011D6F8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3" y="842379"/>
            <a:ext cx="1058239" cy="5405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1480CBC-8AAE-8707-E127-275AFDA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5" y="831617"/>
            <a:ext cx="1058239" cy="5405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E4B1BED-B90C-7C85-9658-295EE391D59E}"/>
              </a:ext>
            </a:extLst>
          </p:cNvPr>
          <p:cNvSpPr txBox="1"/>
          <p:nvPr/>
        </p:nvSpPr>
        <p:spPr>
          <a:xfrm>
            <a:off x="6660928" y="1107533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137A9F-DA5D-04D2-6F3D-07CE3948ED59}"/>
              </a:ext>
            </a:extLst>
          </p:cNvPr>
          <p:cNvSpPr txBox="1"/>
          <p:nvPr/>
        </p:nvSpPr>
        <p:spPr>
          <a:xfrm>
            <a:off x="10256885" y="1104476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BDC21-3AD7-B1D7-1663-2872D5121D48}"/>
              </a:ext>
            </a:extLst>
          </p:cNvPr>
          <p:cNvSpPr txBox="1"/>
          <p:nvPr/>
        </p:nvSpPr>
        <p:spPr>
          <a:xfrm>
            <a:off x="998585" y="2480181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E2768-DA63-9B9F-BBE7-438D04C01E08}"/>
              </a:ext>
            </a:extLst>
          </p:cNvPr>
          <p:cNvSpPr txBox="1"/>
          <p:nvPr/>
        </p:nvSpPr>
        <p:spPr>
          <a:xfrm>
            <a:off x="4613808" y="2487587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E5D82D-9E4D-F52D-37FF-3103A33309A1}"/>
              </a:ext>
            </a:extLst>
          </p:cNvPr>
          <p:cNvSpPr txBox="1"/>
          <p:nvPr/>
        </p:nvSpPr>
        <p:spPr>
          <a:xfrm>
            <a:off x="8127066" y="2468696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60AAA-6E0C-9DCD-7693-2270770544F0}"/>
              </a:ext>
            </a:extLst>
          </p:cNvPr>
          <p:cNvSpPr txBox="1"/>
          <p:nvPr/>
        </p:nvSpPr>
        <p:spPr>
          <a:xfrm>
            <a:off x="1059948" y="4377277"/>
            <a:ext cx="285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Illumination Solution</a:t>
            </a:r>
            <a:endParaRPr lang="en-SG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D2DE30-3B8E-6A0B-9943-F1F716B8B4FA}"/>
              </a:ext>
            </a:extLst>
          </p:cNvPr>
          <p:cNvSpPr txBox="1"/>
          <p:nvPr/>
        </p:nvSpPr>
        <p:spPr>
          <a:xfrm>
            <a:off x="4623792" y="4342222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low performance GPU</a:t>
            </a:r>
            <a:endParaRPr lang="en-SG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710DE-B509-A23B-B79B-8EA65DA0C971}"/>
              </a:ext>
            </a:extLst>
          </p:cNvPr>
          <p:cNvSpPr txBox="1"/>
          <p:nvPr/>
        </p:nvSpPr>
        <p:spPr>
          <a:xfrm>
            <a:off x="8226238" y="4312276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high performance GPU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1053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2B77F-9C53-8821-80E5-B5C2F153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1" y="585364"/>
            <a:ext cx="5028074" cy="253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4BA06-F943-BDAC-7578-718ECFBADB5A}"/>
              </a:ext>
            </a:extLst>
          </p:cNvPr>
          <p:cNvSpPr txBox="1"/>
          <p:nvPr/>
        </p:nvSpPr>
        <p:spPr>
          <a:xfrm>
            <a:off x="672788" y="2578782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Dawn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DF3EA-215D-D747-9D53-419C7139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11" y="585364"/>
            <a:ext cx="4723463" cy="2537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3D2FB-8A52-C53B-6FE7-64D8B892FF87}"/>
              </a:ext>
            </a:extLst>
          </p:cNvPr>
          <p:cNvSpPr txBox="1"/>
          <p:nvPr/>
        </p:nvSpPr>
        <p:spPr>
          <a:xfrm>
            <a:off x="5952162" y="2578782"/>
            <a:ext cx="10445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Morning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B00C0-1381-FC33-3C8B-AB04B54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1" y="3268823"/>
            <a:ext cx="5028074" cy="2513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5A924D-010A-B9F3-F371-1676D79D0D32}"/>
              </a:ext>
            </a:extLst>
          </p:cNvPr>
          <p:cNvSpPr txBox="1"/>
          <p:nvPr/>
        </p:nvSpPr>
        <p:spPr>
          <a:xfrm>
            <a:off x="672788" y="5289447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Afternoon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B17F3-630B-A0D4-2679-1E5B5E0B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111" y="3273961"/>
            <a:ext cx="4723463" cy="2520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12EABE-09B9-CE23-512A-F231E2BBE3B7}"/>
              </a:ext>
            </a:extLst>
          </p:cNvPr>
          <p:cNvSpPr txBox="1"/>
          <p:nvPr/>
        </p:nvSpPr>
        <p:spPr>
          <a:xfrm>
            <a:off x="5952162" y="5277429"/>
            <a:ext cx="25548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Hight with moon light </a:t>
            </a:r>
          </a:p>
        </p:txBody>
      </p:sp>
    </p:spTree>
    <p:extLst>
      <p:ext uri="{BB962C8B-B14F-4D97-AF65-F5344CB8AC3E}">
        <p14:creationId xmlns:p14="http://schemas.microsoft.com/office/powerpoint/2010/main" val="265033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taff in front of a stone building&#10;&#10;Description automatically generated">
            <a:extLst>
              <a:ext uri="{FF2B5EF4-FFF2-40B4-BE49-F238E27FC236}">
                <a16:creationId xmlns:a16="http://schemas.microsoft.com/office/drawing/2014/main" id="{D17F8874-37B6-4F72-FEA1-5C47EFE6D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19428"/>
          <a:stretch/>
        </p:blipFill>
        <p:spPr>
          <a:xfrm>
            <a:off x="806822" y="1009952"/>
            <a:ext cx="5045337" cy="4838095"/>
          </a:xfrm>
          <a:prstGeom prst="rect">
            <a:avLst/>
          </a:prstGeom>
        </p:spPr>
      </p:pic>
      <p:pic>
        <p:nvPicPr>
          <p:cNvPr id="7" name="Picture 6" descr="A person in a garment walking in a ruined area&#10;&#10;Description automatically generated">
            <a:extLst>
              <a:ext uri="{FF2B5EF4-FFF2-40B4-BE49-F238E27FC236}">
                <a16:creationId xmlns:a16="http://schemas.microsoft.com/office/drawing/2014/main" id="{E63173BC-698E-34DD-70DB-390C98F4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3127"/>
          <a:stretch/>
        </p:blipFill>
        <p:spPr>
          <a:xfrm>
            <a:off x="5852159" y="1009952"/>
            <a:ext cx="4840942" cy="483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40345-7151-C830-7F54-16E045247B38}"/>
              </a:ext>
            </a:extLst>
          </p:cNvPr>
          <p:cNvSpPr txBox="1"/>
          <p:nvPr/>
        </p:nvSpPr>
        <p:spPr>
          <a:xfrm>
            <a:off x="975882" y="5319011"/>
            <a:ext cx="374144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0FF54-E2B5-ADC7-B362-DF9F5AE4D4EC}"/>
              </a:ext>
            </a:extLst>
          </p:cNvPr>
          <p:cNvSpPr txBox="1"/>
          <p:nvPr/>
        </p:nvSpPr>
        <p:spPr>
          <a:xfrm>
            <a:off x="6096000" y="5319011"/>
            <a:ext cx="393389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Highest </a:t>
            </a:r>
          </a:p>
        </p:txBody>
      </p:sp>
    </p:spTree>
    <p:extLst>
      <p:ext uri="{BB962C8B-B14F-4D97-AF65-F5344CB8AC3E}">
        <p14:creationId xmlns:p14="http://schemas.microsoft.com/office/powerpoint/2010/main" val="160089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182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15</cp:revision>
  <dcterms:created xsi:type="dcterms:W3CDTF">2024-08-22T01:36:47Z</dcterms:created>
  <dcterms:modified xsi:type="dcterms:W3CDTF">2024-08-23T06:06:33Z</dcterms:modified>
</cp:coreProperties>
</file>